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6"/>
    <p:restoredTop sz="94648"/>
  </p:normalViewPr>
  <p:slideViewPr>
    <p:cSldViewPr snapToGrid="0">
      <p:cViewPr varScale="1">
        <p:scale>
          <a:sx n="63" d="100"/>
          <a:sy n="63" d="100"/>
        </p:scale>
        <p:origin x="17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3B21-21EE-BC38-522B-E8E77D607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7EB46-4B30-354B-0365-99C6D0F56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413-1D96-258C-9E74-D4CCC8AC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17106-2CA8-81E8-CCD8-89DFDF82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A49C6-5C20-1DC3-1BF4-7E5BB5BD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6F29-5EA4-3C7B-567F-EDB0D06D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8530D-AA88-81F0-4E78-6E850F2D8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47135-0667-D3E1-9DE7-634EBBE5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82B-E88A-813D-C5DC-269822CE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3797-3114-4522-B201-EA12EF1F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5C145-49FD-4DE3-20AC-C37DEFB3B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D11B2-8501-0973-A47D-D08F422BE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E70F-C750-68EF-CDD0-5733C7A9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5945-A402-4BDB-2415-59EC92D3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C55D4-376B-1F8F-4F76-3A6D0DC5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D84F-237F-BB45-0CF6-B94C0069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F279-5105-FF85-C5A8-4D85C077E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7829D-B3A1-8733-4DEB-A2A48FED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8EF83-8D06-7E3F-0F62-B4A2B2C7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E1856-9B56-90F1-EBBC-1991EF35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9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383A-E594-1CA1-3CEE-3280CAA4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B07B-0974-7030-FC7A-AEFED43F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3101-8449-9D10-DBDC-536EC0A7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E71D-00DF-B669-8BC5-3D74E85F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69415-5EA6-B905-8BFB-7CEF5E74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7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CB97-52DF-3D1A-1417-8F1E1162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7E7C-664C-8008-561F-CF71E3C1D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CD698-0B21-5BB2-8DB3-82B91CE16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311E-7FE8-B66C-B336-789FE019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B08EB-80FC-4D3D-9466-DA5A78E1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B0711-A67A-555C-74B2-F581715C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B1A9-1A75-41EA-35F0-DE1CD155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28D0C-A1C8-9FA9-5A65-82847BAC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D8570-46E6-529E-8FCC-B30643627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3B43D-8FE6-1127-83CA-21D74CDA7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4186D-D053-A32B-4616-67F9506FE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14437-71FF-68BB-7705-6A5EA44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264CA-99A8-2DCC-6034-DEC0246D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8F896-A30C-CC1D-0301-E6A0D6E7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ACE1C-1463-1DA5-1AC8-35289B62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3D899-3D70-27EE-7B7C-7D9F6D45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DB197-AAF4-873A-7F73-93319CA1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4115A-ADEA-F2FB-4173-17CDC11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C82F5E-3AAF-7141-4411-65C8B59D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657E2-A228-412D-F1BE-7B6DBC0F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DBB10-4AF1-C35B-5793-2FAEF3D8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C544-DE9A-8E5F-F0B3-4479166E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D9C04-DBED-6898-9FD2-2547F7CCF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CE2FA-FAEE-13C6-C06F-E8E594F22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1E32-056B-E66B-BCC1-2A30E54C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954C-A77A-60C2-FFAD-17F48C96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2CF54-F52E-60AC-523B-BEDADFFA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39944-F169-8653-3805-8596A8F7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5D25F-D3F7-6560-CCB1-2B925FE6C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80D93-6D7B-48DE-43D6-FB2C8D60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54946-82CB-D2E2-965C-648888B1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1342F-5E89-92D9-2316-D1F6A73B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6AA80-DF84-CF87-C1B7-8C5993D5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BCEF89-2FCA-2547-A446-088554D2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E0A1C-74BA-269A-B355-375AFE1D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D392-7A3A-24ED-957A-98AC4E63A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59D29-93FB-0943-A5F6-46ECE8091E6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F9E55-E438-99E6-4DAF-F439B63C6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EA7E8-5D2F-CE42-541B-B0317114A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DB3C-DF1C-8142-806B-A170AA3F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7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3332E69-DA22-BEAC-7ED9-71A7FF0F7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4" b="46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1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DF5E895-26CB-E38C-E3F1-1321D9E9A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8" r="4099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0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E967E67-B9B2-8920-117C-85646BEE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2" r="4387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6E52AB7-D109-C8B7-FAC6-41D4401A7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1" r="4409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991A813-1B2F-BD76-352D-11FF1ED1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0" r="4283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3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D55DD41-6DF4-1880-F472-31D026383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9" r="4010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2DB45288-6554-18F4-02B1-F0B57A9CB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8" r="3873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A86A0E1-B6A7-7536-7864-2C24A2FD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3" r="3908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BF883E2-93A3-7AE9-629B-69DF59A22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6" r="43105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73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laying instruments in a room&#10;&#10;Description automatically generated">
            <a:extLst>
              <a:ext uri="{FF2B5EF4-FFF2-40B4-BE49-F238E27FC236}">
                <a16:creationId xmlns:a16="http://schemas.microsoft.com/office/drawing/2014/main" id="{3D6FAC5B-DE8E-ED6B-1279-5D2C21532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9" r="4719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6644C08-2A46-61A4-B788-3F88E5847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8" r="4725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8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2D7A6A19-42E6-8016-0318-CE0B15E54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2" r="4283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People in a room&#10;&#10;Description automatically generated">
            <a:extLst>
              <a:ext uri="{FF2B5EF4-FFF2-40B4-BE49-F238E27FC236}">
                <a16:creationId xmlns:a16="http://schemas.microsoft.com/office/drawing/2014/main" id="{0F53C515-8798-A3CF-3385-2E6592D7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0" r="4283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FCB9332F-8206-4660-FD2A-8037ADF03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8" r="4772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5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BF0BF2C1-4A1F-C423-3C5E-C597FC94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6" r="4651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8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4299A92-55AB-0073-32E6-AD18AF2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3" r="4641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9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94BDAB6-6975-CB67-1A6D-0FEDD8005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6" r="46585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11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50BFD2F-2641-398E-59C9-9869EB5F5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4" r="49476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918CC20-E13A-772D-8598-B3C01B70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4" r="49476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42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46F7F672-2332-6287-5843-3B68AC97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5" r="46625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8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871A52F-6184-3C18-C794-6C5CF9BC4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6" r="4725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77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886A47F1-0721-A6D0-677C-1FAF13C78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3" r="4447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7A0CC90-43AF-0C4E-FC41-79E30C7AB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7" r="4504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2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B241E9A-28DD-025D-A1F8-63DF3B93D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7" r="4614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7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585B679-F95F-04A0-7249-F5278FFEC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5" r="48676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8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2CBBEE61-FC3C-5A86-9FB3-D34798E5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7" r="4783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3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People standing in a room&#10;&#10;Description automatically generated">
            <a:extLst>
              <a:ext uri="{FF2B5EF4-FFF2-40B4-BE49-F238E27FC236}">
                <a16:creationId xmlns:a16="http://schemas.microsoft.com/office/drawing/2014/main" id="{B22D9144-1E86-9D1C-3066-7764F963E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r="40026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7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844A50E-1584-2431-9E02-87C95E5C5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3" r="4669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FA5C2FBF-6E5A-FB38-617D-001D7AA4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8" r="4355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0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F9477D3-B3CB-16BC-D5ED-93816EEDD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0" r="4338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8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D4C060DF-9663-AD4A-B41C-473FD6515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1" r="4331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A7A370F1-6B31-25D6-2362-2BD4A4F6F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r="4485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2103FCB-4152-4EB4-4C9C-8B73873B1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2" r="4288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FIRE works</dc:creator>
  <cp:lastModifiedBy>FIRE works</cp:lastModifiedBy>
  <cp:revision>1</cp:revision>
  <dcterms:created xsi:type="dcterms:W3CDTF">2023-09-14T13:36:43Z</dcterms:created>
  <dcterms:modified xsi:type="dcterms:W3CDTF">2023-09-14T14:00:24Z</dcterms:modified>
</cp:coreProperties>
</file>